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5143500" type="screen16x9"/>
  <p:notesSz cx="9144000" cy="6858000"/>
  <p:defaultTextStyle>
    <a:defPPr>
      <a:defRPr lang="en-US"/>
    </a:defPPr>
    <a:lvl1pPr marL="0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7470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54940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82412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09882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37352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64822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92293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19764" algn="l" defTabSz="105494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103" autoAdjust="0"/>
    <p:restoredTop sz="94660"/>
  </p:normalViewPr>
  <p:slideViewPr>
    <p:cSldViewPr>
      <p:cViewPr>
        <p:scale>
          <a:sx n="91" d="100"/>
          <a:sy n="91" d="100"/>
        </p:scale>
        <p:origin x="-882" y="-12"/>
      </p:cViewPr>
      <p:guideLst>
        <p:guide orient="horz" pos="162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1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7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54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82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09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37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64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92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19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7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1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74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549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8241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0988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373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6482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692293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2197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0"/>
            <a:ext cx="4038600" cy="33944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7470" indent="0">
              <a:buNone/>
              <a:defRPr sz="2300" b="1"/>
            </a:lvl2pPr>
            <a:lvl3pPr marL="1054940" indent="0">
              <a:buNone/>
              <a:defRPr sz="2100" b="1"/>
            </a:lvl3pPr>
            <a:lvl4pPr marL="1582412" indent="0">
              <a:buNone/>
              <a:defRPr sz="1900" b="1"/>
            </a:lvl4pPr>
            <a:lvl5pPr marL="2109882" indent="0">
              <a:buNone/>
              <a:defRPr sz="1900" b="1"/>
            </a:lvl5pPr>
            <a:lvl6pPr marL="2637352" indent="0">
              <a:buNone/>
              <a:defRPr sz="1900" b="1"/>
            </a:lvl6pPr>
            <a:lvl7pPr marL="3164822" indent="0">
              <a:buNone/>
              <a:defRPr sz="1900" b="1"/>
            </a:lvl7pPr>
            <a:lvl8pPr marL="3692293" indent="0">
              <a:buNone/>
              <a:defRPr sz="1900" b="1"/>
            </a:lvl8pPr>
            <a:lvl9pPr marL="4219764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7470" indent="0">
              <a:buNone/>
              <a:defRPr sz="2300" b="1"/>
            </a:lvl2pPr>
            <a:lvl3pPr marL="1054940" indent="0">
              <a:buNone/>
              <a:defRPr sz="2100" b="1"/>
            </a:lvl3pPr>
            <a:lvl4pPr marL="1582412" indent="0">
              <a:buNone/>
              <a:defRPr sz="1900" b="1"/>
            </a:lvl4pPr>
            <a:lvl5pPr marL="2109882" indent="0">
              <a:buNone/>
              <a:defRPr sz="1900" b="1"/>
            </a:lvl5pPr>
            <a:lvl6pPr marL="2637352" indent="0">
              <a:buNone/>
              <a:defRPr sz="1900" b="1"/>
            </a:lvl6pPr>
            <a:lvl7pPr marL="3164822" indent="0">
              <a:buNone/>
              <a:defRPr sz="1900" b="1"/>
            </a:lvl7pPr>
            <a:lvl8pPr marL="3692293" indent="0">
              <a:buNone/>
              <a:defRPr sz="1900" b="1"/>
            </a:lvl8pPr>
            <a:lvl9pPr marL="4219764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04788"/>
            <a:ext cx="3008313" cy="87153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076327"/>
            <a:ext cx="3008313" cy="3518297"/>
          </a:xfrm>
        </p:spPr>
        <p:txBody>
          <a:bodyPr/>
          <a:lstStyle>
            <a:lvl1pPr marL="0" indent="0">
              <a:buNone/>
              <a:defRPr sz="1700"/>
            </a:lvl1pPr>
            <a:lvl2pPr marL="527470" indent="0">
              <a:buNone/>
              <a:defRPr sz="1300"/>
            </a:lvl2pPr>
            <a:lvl3pPr marL="1054940" indent="0">
              <a:buNone/>
              <a:defRPr sz="1100"/>
            </a:lvl3pPr>
            <a:lvl4pPr marL="1582412" indent="0">
              <a:buNone/>
              <a:defRPr sz="1000"/>
            </a:lvl4pPr>
            <a:lvl5pPr marL="2109882" indent="0">
              <a:buNone/>
              <a:defRPr sz="1000"/>
            </a:lvl5pPr>
            <a:lvl6pPr marL="2637352" indent="0">
              <a:buNone/>
              <a:defRPr sz="1000"/>
            </a:lvl6pPr>
            <a:lvl7pPr marL="3164822" indent="0">
              <a:buNone/>
              <a:defRPr sz="1000"/>
            </a:lvl7pPr>
            <a:lvl8pPr marL="3692293" indent="0">
              <a:buNone/>
              <a:defRPr sz="1000"/>
            </a:lvl8pPr>
            <a:lvl9pPr marL="42197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2"/>
            <a:ext cx="5486400" cy="3086100"/>
          </a:xfrm>
        </p:spPr>
        <p:txBody>
          <a:bodyPr/>
          <a:lstStyle>
            <a:lvl1pPr marL="0" indent="0">
              <a:buNone/>
              <a:defRPr sz="3700"/>
            </a:lvl1pPr>
            <a:lvl2pPr marL="527470" indent="0">
              <a:buNone/>
              <a:defRPr sz="3200"/>
            </a:lvl2pPr>
            <a:lvl3pPr marL="1054940" indent="0">
              <a:buNone/>
              <a:defRPr sz="2800"/>
            </a:lvl3pPr>
            <a:lvl4pPr marL="1582412" indent="0">
              <a:buNone/>
              <a:defRPr sz="2300"/>
            </a:lvl4pPr>
            <a:lvl5pPr marL="2109882" indent="0">
              <a:buNone/>
              <a:defRPr sz="2300"/>
            </a:lvl5pPr>
            <a:lvl6pPr marL="2637352" indent="0">
              <a:buNone/>
              <a:defRPr sz="2300"/>
            </a:lvl6pPr>
            <a:lvl7pPr marL="3164822" indent="0">
              <a:buNone/>
              <a:defRPr sz="2300"/>
            </a:lvl7pPr>
            <a:lvl8pPr marL="3692293" indent="0">
              <a:buNone/>
              <a:defRPr sz="2300"/>
            </a:lvl8pPr>
            <a:lvl9pPr marL="4219764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700"/>
            </a:lvl1pPr>
            <a:lvl2pPr marL="527470" indent="0">
              <a:buNone/>
              <a:defRPr sz="1300"/>
            </a:lvl2pPr>
            <a:lvl3pPr marL="1054940" indent="0">
              <a:buNone/>
              <a:defRPr sz="1100"/>
            </a:lvl3pPr>
            <a:lvl4pPr marL="1582412" indent="0">
              <a:buNone/>
              <a:defRPr sz="1000"/>
            </a:lvl4pPr>
            <a:lvl5pPr marL="2109882" indent="0">
              <a:buNone/>
              <a:defRPr sz="1000"/>
            </a:lvl5pPr>
            <a:lvl6pPr marL="2637352" indent="0">
              <a:buNone/>
              <a:defRPr sz="1000"/>
            </a:lvl6pPr>
            <a:lvl7pPr marL="3164822" indent="0">
              <a:buNone/>
              <a:defRPr sz="1000"/>
            </a:lvl7pPr>
            <a:lvl8pPr marL="3692293" indent="0">
              <a:buNone/>
              <a:defRPr sz="1000"/>
            </a:lvl8pPr>
            <a:lvl9pPr marL="42197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8"/>
            <a:ext cx="2057400" cy="438864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205978"/>
            <a:ext cx="6019800" cy="438864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105494" tIns="52747" rIns="105494" bIns="5274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</p:spPr>
        <p:txBody>
          <a:bodyPr vert="horz" lIns="105494" tIns="52747" rIns="105494" bIns="5274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1" y="4767263"/>
            <a:ext cx="2133600" cy="273845"/>
          </a:xfrm>
          <a:prstGeom prst="rect">
            <a:avLst/>
          </a:prstGeom>
        </p:spPr>
        <p:txBody>
          <a:bodyPr vert="horz" lIns="105494" tIns="52747" rIns="105494" bIns="5274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5"/>
          </a:xfrm>
          <a:prstGeom prst="rect">
            <a:avLst/>
          </a:prstGeom>
        </p:spPr>
        <p:txBody>
          <a:bodyPr vert="horz" lIns="105494" tIns="52747" rIns="105494" bIns="5274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5"/>
          </a:xfrm>
          <a:prstGeom prst="rect">
            <a:avLst/>
          </a:prstGeom>
        </p:spPr>
        <p:txBody>
          <a:bodyPr vert="horz" lIns="105494" tIns="52747" rIns="105494" bIns="5274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54940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5603" indent="-395603" algn="l" defTabSz="1054940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57140" indent="-329669" algn="l" defTabSz="105494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18677" indent="-263735" algn="l" defTabSz="105494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46147" indent="-263735" algn="l" defTabSz="105494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73617" indent="-263735" algn="l" defTabSz="1054940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01087" indent="-263735" algn="l" defTabSz="105494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28557" indent="-263735" algn="l" defTabSz="105494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56029" indent="-263735" algn="l" defTabSz="105494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83499" indent="-263735" algn="l" defTabSz="105494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7470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4940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82412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09882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7352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64822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92293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19764" algn="l" defTabSz="105494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hree\Desktop\sp bharill\sp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4295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742950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Pass an order to your mind “I am in SPEEEED &amp; I am in Momentum</a:t>
            </a:r>
            <a:r>
              <a:rPr lang="en-IN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4295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2983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IN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Identify your leaders those who are ready for Mission 5X</a:t>
            </a:r>
            <a:r>
              <a:rPr lang="en-IN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361950"/>
            <a:ext cx="91440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Increase width (Personal Sponsors</a:t>
            </a:r>
            <a:r>
              <a:rPr lang="en-IN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IN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61950"/>
            <a:ext cx="91440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Driving depth massively. </a:t>
            </a:r>
            <a:endParaRPr lang="en-IN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61950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 125 + 25 PPV for 5X</a:t>
            </a:r>
            <a:r>
              <a:rPr lang="en-I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61950"/>
            <a:ext cx="91440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Focus on 5 LCC and send the list to your </a:t>
            </a:r>
            <a:r>
              <a:rPr lang="en-IN" sz="2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to track</a:t>
            </a:r>
            <a:r>
              <a:rPr lang="en-IN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86073"/>
            <a:ext cx="9144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5 LCC and send the list to your </a:t>
            </a:r>
            <a:r>
              <a:rPr lang="en-IN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Side volume min. </a:t>
            </a: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6000 PV apart from qualified legs</a:t>
            </a: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7652"/>
            <a:ext cx="91440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5 LCC and send the list to your </a:t>
            </a:r>
            <a:r>
              <a:rPr lang="en-IN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Side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volume min. 6000 PV apart from qualified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Do PAC and send the report to your </a:t>
            </a:r>
            <a:r>
              <a:rPr lang="en-IN" sz="24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on weekly basis for tracking &amp; </a:t>
            </a: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commitment.</a:t>
            </a:r>
            <a:endParaRPr lang="en-IN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7652"/>
            <a:ext cx="91440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5 LCC and send the list to your </a:t>
            </a:r>
            <a:r>
              <a:rPr lang="en-IN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Side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volume min. 6000 PV apart from qualified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PAC and send the report to your </a:t>
            </a:r>
            <a:r>
              <a:rPr lang="en-IN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weekly basis for tracking &amp;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commitment.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number of home meetings &amp; PASE meetings</a:t>
            </a:r>
            <a:r>
              <a:rPr lang="en-IN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67652"/>
            <a:ext cx="914400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5 LCC and send the list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Side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volume min. 6000 PV apart from qualified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PAC and send the report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weekly basis for tracking &amp;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commitment.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number of home meetings &amp; PASE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meetings.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Follow 13 essentials</a:t>
            </a: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3054"/>
            <a:ext cx="9144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5 LCC and send the list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Side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volume min. 6000 PV apart from qualified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PAC and send the report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weekly basis for tracking &amp;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commitment.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number of home meetings &amp; PASE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meetings.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Follow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essentials.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Explore social media</a:t>
            </a: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5 LCC and send the list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Side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volume min. 6000 PV apart from qualified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PAC and send the report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weekly basis for tracking &amp;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commitment.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number of home meetings &amp; PASE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meetings.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Follow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essentials.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Explore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social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media.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Make </a:t>
            </a: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 separate </a:t>
            </a:r>
            <a:r>
              <a:rPr lang="en-IN" sz="20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WhatsApp</a:t>
            </a: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group and broadcast for 5X </a:t>
            </a:r>
            <a:r>
              <a:rPr lang="en-IN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leaders.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357188"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Take a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Decision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Pass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order to your mind “I am in SPEEEED &amp; I am in Momentum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Set a goal for 2020</a:t>
            </a:r>
            <a:r>
              <a:rPr lang="en-IN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Identify your leaders those who are ready for Mission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width (Personal Sponsors).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Driving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depth massively. </a:t>
            </a:r>
            <a:endParaRPr lang="en-IN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125 + 25 PPV for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5X.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Focus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5 LCC and send the list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track.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Side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volume min. 6000 PV apart from qualified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PAC and send the report to your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upline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on weekly basis for tracking &amp;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commitment.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number of home meetings &amp; PASE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meetings.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Follow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essentials.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Explore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social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media.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Make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separate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WhatsApp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group and broadcast for 5X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leaders.</a:t>
            </a:r>
          </a:p>
          <a:p>
            <a:pPr marL="357188" indent="-357188">
              <a:buFont typeface="Wingdings" pitchFamily="2" charset="2"/>
              <a:buChar char="ü"/>
            </a:pP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Listen 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Mission </a:t>
            </a:r>
            <a:r>
              <a:rPr lang="en-IN" sz="1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Kranti</a:t>
            </a:r>
            <a:r>
              <a:rPr lang="en-IN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poem in the morning daily.</a:t>
            </a:r>
            <a:endParaRPr lang="en-US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361</Words>
  <Application>Microsoft Office PowerPoint</Application>
  <PresentationFormat>On-screen Show (16:9)</PresentationFormat>
  <Paragraphs>120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Shreeram Dubey</dc:creator>
  <cp:lastModifiedBy>Shreeram Dubey</cp:lastModifiedBy>
  <cp:revision>21</cp:revision>
  <dcterms:created xsi:type="dcterms:W3CDTF">2006-08-16T00:00:00Z</dcterms:created>
  <dcterms:modified xsi:type="dcterms:W3CDTF">2020-04-07T09:07:00Z</dcterms:modified>
</cp:coreProperties>
</file>